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3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Прямоугольник с двумя скругленными противолежащими углами 6"/>
          <p:cNvGrpSpPr>
            <a:grpSpLocks/>
          </p:cNvGrpSpPr>
          <p:nvPr/>
        </p:nvGrpSpPr>
        <p:grpSpPr bwMode="auto">
          <a:xfrm>
            <a:off x="152400" y="133350"/>
            <a:ext cx="8839200" cy="2530475"/>
            <a:chOff x="96" y="84"/>
            <a:chExt cx="5568" cy="1594"/>
          </a:xfrm>
        </p:grpSpPr>
        <p:pic>
          <p:nvPicPr>
            <p:cNvPr id="5" name="Прямоугольник с двумя скругленными противолежащими углами 6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6" y="84"/>
              <a:ext cx="5568" cy="1594"/>
            </a:xfrm>
            <a:prstGeom prst="rect">
              <a:avLst/>
            </a:prstGeom>
            <a:noFill/>
          </p:spPr>
        </p:pic>
        <p:sp>
          <p:nvSpPr>
            <p:cNvPr id="6" name="Text Box 3"/>
            <p:cNvSpPr txBox="1">
              <a:spLocks noChangeArrowheads="1"/>
            </p:cNvSpPr>
            <p:nvPr/>
          </p:nvSpPr>
          <p:spPr bwMode="auto">
            <a:xfrm>
              <a:off x="158" y="147"/>
              <a:ext cx="5444" cy="14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Rockwell" pitchFamily="18" charset="0"/>
              </a:endParaRPr>
            </a:p>
          </p:txBody>
        </p:sp>
      </p:grp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/>
          <a:lstStyle>
            <a:lvl1pPr marL="0" algn="r">
              <a:defRPr sz="480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40FA45EC-A5D5-4F78-8B20-A5AF68C35111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10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9BB89B3F-B77C-4B22-BBCB-6E11C05635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757C5-2F6F-4C3F-BF61-14FAF9406D80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84C87-0561-4408-8094-BF1C7A3442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61CBB-7499-4BBC-9C2D-8EBCD81FEBD8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B7966-DCEB-4A87-AD20-65C6357E59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871650C-5C40-42A4-8757-B9D6847CF5A0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47456DB-C807-418E-B9A6-6B2196FC9B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1000125" y="3267075"/>
            <a:ext cx="74072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100FA012-61EF-45E1-8C16-B3C8DD599D30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3F643660-A641-47C2-AA9F-48BFCCC269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9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61E916D-6ACF-4DA0-B788-953C7D5542D1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6D289A1-0DA7-45DA-BD9E-8FA1DD0905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9"/>
          <p:cNvSpPr/>
          <p:nvPr/>
        </p:nvSpPr>
        <p:spPr>
          <a:xfrm>
            <a:off x="617538" y="2165350"/>
            <a:ext cx="3748087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10"/>
          <p:cNvSpPr/>
          <p:nvPr/>
        </p:nvSpPr>
        <p:spPr>
          <a:xfrm>
            <a:off x="4800600" y="2165350"/>
            <a:ext cx="37496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31FB677-7076-49D8-ACE8-F273F8E7E211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B348B78-285D-4A04-ABAD-538A459C78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6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74BE1E8-17F9-41F6-A72C-A3C03F6B332B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A5DEAF1-ED95-4F6B-8853-86676AB887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6CD5E-8DF1-4C54-A2D4-DCFAC87991E3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2DB43-D1B4-45F7-A27A-2F18FB1C6F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5057775" y="1057275"/>
            <a:ext cx="3748088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3013F58D-A5EF-4233-9133-0E13624C723B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CEEEC17B-E8B4-4667-BE19-8786E482F6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79B78E40-4474-43B6-A576-24BA5DADF562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9D11B161-627C-4686-B5DF-DBC69D9AAE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1638" cy="274638"/>
          </a:xfrm>
          <a:prstGeom prst="rect">
            <a:avLst/>
          </a:prstGeom>
        </p:spPr>
        <p:txBody>
          <a:bodyPr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1963" cy="274638"/>
          </a:xfrm>
          <a:prstGeom prst="rect">
            <a:avLst/>
          </a:prstGeom>
        </p:spPr>
        <p:txBody>
          <a:bodyPr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 smtClean="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964DCDA-2DBB-4BD4-B2F8-800A72A1A78A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9175" y="6515100"/>
            <a:ext cx="463550" cy="273050"/>
          </a:xfrm>
          <a:prstGeom prst="rect">
            <a:avLst/>
          </a:prstGeom>
        </p:spPr>
        <p:txBody>
          <a:bodyPr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smtClean="0">
                <a:solidFill>
                  <a:schemeClr val="tx2">
                    <a:shade val="9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6D56114-4548-4D8D-84C3-3B1FA93C50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462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1" r:id="rId7"/>
    <p:sldLayoutId id="2147483738" r:id="rId8"/>
    <p:sldLayoutId id="2147483739" r:id="rId9"/>
    <p:sldLayoutId id="2147483730" r:id="rId10"/>
    <p:sldLayoutId id="2147483729" r:id="rId11"/>
  </p:sldLayoutIdLst>
  <p:txStyles>
    <p:titleStyle>
      <a:lvl1pPr marL="53975" indent="-53975" algn="r" rtl="0" fontAlgn="base">
        <a:spcBef>
          <a:spcPct val="0"/>
        </a:spcBef>
        <a:spcAft>
          <a:spcPct val="0"/>
        </a:spcAft>
        <a:defRPr sz="4600" kern="1200">
          <a:solidFill>
            <a:srgbClr val="EDE8CD"/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lvl2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DE8CD"/>
          </a:solidFill>
          <a:latin typeface="Cambria" pitchFamily="18" charset="0"/>
        </a:defRPr>
      </a:lvl2pPr>
      <a:lvl3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DE8CD"/>
          </a:solidFill>
          <a:latin typeface="Cambria" pitchFamily="18" charset="0"/>
        </a:defRPr>
      </a:lvl3pPr>
      <a:lvl4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DE8CD"/>
          </a:solidFill>
          <a:latin typeface="Cambria" pitchFamily="18" charset="0"/>
        </a:defRPr>
      </a:lvl4pPr>
      <a:lvl5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DE8CD"/>
          </a:solidFill>
          <a:latin typeface="Cambria" pitchFamily="18" charset="0"/>
        </a:defRPr>
      </a:lvl5pPr>
      <a:lvl6pPr marL="511175" indent="-53975" algn="r" rtl="0" fontAlgn="base">
        <a:spcBef>
          <a:spcPct val="0"/>
        </a:spcBef>
        <a:spcAft>
          <a:spcPct val="0"/>
        </a:spcAft>
        <a:defRPr sz="4600">
          <a:solidFill>
            <a:srgbClr val="EDE8CD"/>
          </a:solidFill>
          <a:latin typeface="Cambria" pitchFamily="18" charset="0"/>
        </a:defRPr>
      </a:lvl6pPr>
      <a:lvl7pPr marL="968375" indent="-53975" algn="r" rtl="0" fontAlgn="base">
        <a:spcBef>
          <a:spcPct val="0"/>
        </a:spcBef>
        <a:spcAft>
          <a:spcPct val="0"/>
        </a:spcAft>
        <a:defRPr sz="4600">
          <a:solidFill>
            <a:srgbClr val="EDE8CD"/>
          </a:solidFill>
          <a:latin typeface="Cambria" pitchFamily="18" charset="0"/>
        </a:defRPr>
      </a:lvl7pPr>
      <a:lvl8pPr marL="1425575" indent="-53975" algn="r" rtl="0" fontAlgn="base">
        <a:spcBef>
          <a:spcPct val="0"/>
        </a:spcBef>
        <a:spcAft>
          <a:spcPct val="0"/>
        </a:spcAft>
        <a:defRPr sz="4600">
          <a:solidFill>
            <a:srgbClr val="EDE8CD"/>
          </a:solidFill>
          <a:latin typeface="Cambria" pitchFamily="18" charset="0"/>
        </a:defRPr>
      </a:lvl8pPr>
      <a:lvl9pPr marL="1882775" indent="-53975" algn="r" rtl="0" fontAlgn="base">
        <a:spcBef>
          <a:spcPct val="0"/>
        </a:spcBef>
        <a:spcAft>
          <a:spcPct val="0"/>
        </a:spcAft>
        <a:defRPr sz="4600">
          <a:solidFill>
            <a:srgbClr val="EDE8CD"/>
          </a:solidFill>
          <a:latin typeface="Cambria" pitchFamily="18" charset="0"/>
        </a:defRPr>
      </a:lvl9pPr>
      <a:extLst/>
    </p:titleStyle>
    <p:bodyStyle>
      <a:lvl1pPr marL="292100" indent="-292100" algn="l" rtl="0" fontAlgn="base">
        <a:spcBef>
          <a:spcPct val="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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fontAlgn="base">
        <a:spcBef>
          <a:spcPts val="400"/>
        </a:spcBef>
        <a:spcAft>
          <a:spcPct val="0"/>
        </a:spcAft>
        <a:buClr>
          <a:schemeClr val="accent2"/>
        </a:buClr>
        <a:buSzPct val="9000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190500" algn="l" rtl="0" fontAlgn="base">
        <a:spcBef>
          <a:spcPts val="400"/>
        </a:spcBef>
        <a:spcAft>
          <a:spcPct val="0"/>
        </a:spcAft>
        <a:buClr>
          <a:srgbClr val="9BBB59"/>
        </a:buClr>
        <a:buSzPct val="100000"/>
        <a:buFont typeface="Wingdings 2" pitchFamily="18" charset="2"/>
        <a:buChar char="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fontAlgn="base">
        <a:spcBef>
          <a:spcPts val="400"/>
        </a:spcBef>
        <a:spcAft>
          <a:spcPct val="0"/>
        </a:spcAft>
        <a:buClr>
          <a:srgbClr val="9BBB59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82563" algn="l" rtl="0" fontAlgn="base">
        <a:spcBef>
          <a:spcPts val="400"/>
        </a:spcBef>
        <a:spcAft>
          <a:spcPct val="0"/>
        </a:spcAft>
        <a:buClr>
          <a:srgbClr val="9BBB59"/>
        </a:buClr>
        <a:buSzPct val="100000"/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636838"/>
            <a:ext cx="4392612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815388" cy="3541713"/>
          </a:xfrm>
        </p:spPr>
      </p:pic>
      <p:sp>
        <p:nvSpPr>
          <p:cNvPr id="1331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8175" y="4508500"/>
            <a:ext cx="6559550" cy="175260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3357563"/>
            <a:ext cx="4392612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-73025"/>
            <a:ext cx="8626475" cy="1481138"/>
          </a:xfrm>
        </p:spPr>
      </p:pic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68313" y="1412875"/>
            <a:ext cx="3167062" cy="2376488"/>
          </a:xfrm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1412875"/>
            <a:ext cx="3265488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288" y="3644900"/>
            <a:ext cx="38385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6463" y="3716338"/>
            <a:ext cx="3779837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249238"/>
            <a:ext cx="8613775" cy="2828925"/>
          </a:xfrm>
        </p:spPr>
      </p:pic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67475" y="4724400"/>
            <a:ext cx="2519363" cy="189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2349500"/>
            <a:ext cx="2447925" cy="183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1835150" y="2906713"/>
            <a:ext cx="4968875" cy="37258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63</TotalTime>
  <Words>0</Words>
  <Application>Microsoft Office PowerPoint</Application>
  <PresentationFormat>Экран (4:3)</PresentationFormat>
  <Paragraphs>0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9</vt:i4>
      </vt:variant>
      <vt:variant>
        <vt:lpstr>Заголовки слайдов</vt:lpstr>
      </vt:variant>
      <vt:variant>
        <vt:i4>3</vt:i4>
      </vt:variant>
    </vt:vector>
  </HeadingPairs>
  <TitlesOfParts>
    <vt:vector size="17" baseType="lpstr">
      <vt:lpstr>Cambria</vt:lpstr>
      <vt:lpstr>Arial</vt:lpstr>
      <vt:lpstr>Wingdings 2</vt:lpstr>
      <vt:lpstr>Calibri</vt:lpstr>
      <vt:lpstr>Rockwell</vt:lpstr>
      <vt:lpstr>Литейная</vt:lpstr>
      <vt:lpstr>Литейная</vt:lpstr>
      <vt:lpstr>Литейная</vt:lpstr>
      <vt:lpstr>Литейная</vt:lpstr>
      <vt:lpstr>Литейная</vt:lpstr>
      <vt:lpstr>Литейная</vt:lpstr>
      <vt:lpstr>Литейная</vt:lpstr>
      <vt:lpstr>Литейная</vt:lpstr>
      <vt:lpstr>Литейная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15 октября отряды «Ястребы», «Независимые», «Салют» провели совместно акцию «Мы за здоровую Россию»</dc:title>
  <dc:creator>ильмас</dc:creator>
  <cp:lastModifiedBy>марсель</cp:lastModifiedBy>
  <cp:revision>8</cp:revision>
  <dcterms:created xsi:type="dcterms:W3CDTF">2012-10-17T15:09:47Z</dcterms:created>
  <dcterms:modified xsi:type="dcterms:W3CDTF">2012-11-07T08:16:14Z</dcterms:modified>
</cp:coreProperties>
</file>